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7275" y="3171825"/>
            <a:ext cx="49974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83900" cy="325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581525"/>
            <a:ext cx="2076450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4206875"/>
            <a:ext cx="2952750" cy="247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00080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0080" y="412051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82725"/>
            <a:ext cx="110299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40555" y="2002790"/>
            <a:ext cx="4953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6120" y="2002790"/>
            <a:ext cx="49530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5220" y="3152775"/>
            <a:ext cx="93218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3320" y="4896485"/>
            <a:ext cx="108839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368425"/>
            <a:ext cx="1096010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345" y="2483485"/>
            <a:ext cx="4794250" cy="1120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6700" y="2543810"/>
            <a:ext cx="2463165" cy="289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